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9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12786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30220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0486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0686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777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79866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22522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8458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4691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9553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3177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9D8940-29E6-42EE-B361-CB020DDA77F9}" type="datetimeFigureOut">
              <a:rPr lang="en-US" smtClean="0"/>
              <a:t>9/26/2011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76B0FD-568B-4BBF-A1EA-D9C423B47E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13637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Transition Room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What did I do?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 smtClean="0"/>
              <a:t>Scan your H drive, blog, for ideas…..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smtClean="0"/>
              <a:t>What did I learn?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Think and reflect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23435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25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Transition Room</vt:lpstr>
    </vt:vector>
  </TitlesOfParts>
  <Company>DMPS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Transition Room</dc:title>
  <dc:creator>McCracken, Gene</dc:creator>
  <cp:lastModifiedBy>McCracken, Gene</cp:lastModifiedBy>
  <cp:revision>1</cp:revision>
  <dcterms:created xsi:type="dcterms:W3CDTF">2011-09-26T18:41:57Z</dcterms:created>
  <dcterms:modified xsi:type="dcterms:W3CDTF">2011-09-26T18:45:25Z</dcterms:modified>
</cp:coreProperties>
</file>

<file path=docProps/thumbnail.jpeg>
</file>